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97" r:id="rId2"/>
    <p:sldId id="320" r:id="rId3"/>
    <p:sldId id="323" r:id="rId4"/>
    <p:sldId id="831" r:id="rId5"/>
    <p:sldId id="837" r:id="rId6"/>
    <p:sldId id="838" r:id="rId7"/>
    <p:sldId id="839" r:id="rId8"/>
    <p:sldId id="840" r:id="rId9"/>
    <p:sldId id="841" r:id="rId10"/>
    <p:sldId id="842" r:id="rId11"/>
    <p:sldId id="834" r:id="rId12"/>
    <p:sldId id="835" r:id="rId13"/>
    <p:sldId id="836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224" y="1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8/17/23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8/17/23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8/17/23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8B38DC1-04E3-CE46-825A-E32AA029D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8/17/23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81B003B-A075-2D4E-B6C8-1D33B3850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8/17/23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F21FD83-E845-4D44-AA24-71C0CFEFC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8/17/23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653D4AA-DE14-3048-B6A1-7F4A4FE9E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8/17/23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AB7A1D6-306D-8544-824C-BD30F3E24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8/17/23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98D24DD-2EAB-0A4C-81D2-4EFF3BCED50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8412D2A-C5A7-3548-A5C7-13019B0FD6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CFA2A34-CB26-6B40-8661-02C7EB6A24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8/17/23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951B04-C39A-054A-8349-93B49F728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8/17/23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583E6BF-4FDA-5646-A60A-91D27C1F7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app=desktop&amp;v=90kC1YLNF3U&amp;ab_channel=CodeH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 Data 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97C82EE-73DE-6D45-99A1-60C03A47B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237E5-5C33-5CF7-3C39-762F98738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7C6836-FC1A-72DC-87AF-06B36696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0B83E-0F12-87D5-EE6D-48A75D89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DF93F-EAF9-1DCC-9C74-C668DC7FB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F6A7A-1568-935D-4320-522B23727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99"/>
          <a:stretch/>
        </p:blipFill>
        <p:spPr>
          <a:xfrm>
            <a:off x="628650" y="1387011"/>
            <a:ext cx="7772400" cy="42360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24291D-9437-E03C-150D-CBB590CD0B56}"/>
              </a:ext>
            </a:extLst>
          </p:cNvPr>
          <p:cNvSpPr/>
          <p:nvPr/>
        </p:nvSpPr>
        <p:spPr>
          <a:xfrm>
            <a:off x="339047" y="5959011"/>
            <a:ext cx="8301519" cy="2979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Copy&gt;Copy Full </a:t>
            </a:r>
            <a:r>
              <a:rPr lang="en-US" dirty="0" err="1"/>
              <a:t>Xpath</a:t>
            </a:r>
            <a:r>
              <a:rPr lang="en-US" dirty="0"/>
              <a:t> or sometimes Copy&gt;Copy XPath</a:t>
            </a:r>
          </a:p>
        </p:txBody>
      </p:sp>
    </p:spTree>
    <p:extLst>
      <p:ext uri="{BB962C8B-B14F-4D97-AF65-F5344CB8AC3E}">
        <p14:creationId xmlns:p14="http://schemas.microsoft.com/office/powerpoint/2010/main" val="3254893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ACA96E-1F37-4811-A5A0-D6EC606FC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779" y="3162506"/>
            <a:ext cx="4785582" cy="15442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B7F0F2-2B85-437D-8807-0D248E0F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the dirt on GSERM’s profs.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D69F4-928C-4A23-914E-1102C92E0022}"/>
              </a:ext>
            </a:extLst>
          </p:cNvPr>
          <p:cNvSpPr txBox="1"/>
          <p:nvPr/>
        </p:nvSpPr>
        <p:spPr>
          <a:xfrm>
            <a:off x="281222" y="2363815"/>
            <a:ext cx="3086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a “headless” browser to the instructor page.  </a:t>
            </a:r>
            <a:r>
              <a:rPr lang="en-US" dirty="0" err="1"/>
              <a:t>Programatically</a:t>
            </a:r>
            <a:r>
              <a:rPr lang="en-US" dirty="0"/>
              <a:t> find all appropriate URLS which is represented by each picture.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EA480E-2BA6-4227-B99E-D3D3B11CF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30"/>
          <a:stretch/>
        </p:blipFill>
        <p:spPr>
          <a:xfrm>
            <a:off x="3414491" y="1055548"/>
            <a:ext cx="5495239" cy="1927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0533C5-FFF2-4A9F-AF02-6A0A92B99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0" y="4760832"/>
            <a:ext cx="4750258" cy="15739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F98572-A522-495B-8DB9-C0CC2B264873}"/>
              </a:ext>
            </a:extLst>
          </p:cNvPr>
          <p:cNvSpPr txBox="1"/>
          <p:nvPr/>
        </p:nvSpPr>
        <p:spPr>
          <a:xfrm>
            <a:off x="6274088" y="28583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F8FBC4-B3D8-46BC-8A06-FA3015FEFBF4}"/>
              </a:ext>
            </a:extLst>
          </p:cNvPr>
          <p:cNvSpPr txBox="1"/>
          <p:nvPr/>
        </p:nvSpPr>
        <p:spPr>
          <a:xfrm>
            <a:off x="6265888" y="451381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3579E639-EE89-1B43-97FC-E3D64D7D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A05274F-873D-BC49-8CEF-52B3CD5A1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2459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9B1C49B-0E5E-4F8D-955F-8F9FB11B4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779" y="3162506"/>
            <a:ext cx="4785582" cy="15442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E01C98-0998-4954-905F-E5815BFBE207}"/>
              </a:ext>
            </a:extLst>
          </p:cNvPr>
          <p:cNvSpPr/>
          <p:nvPr/>
        </p:nvSpPr>
        <p:spPr>
          <a:xfrm>
            <a:off x="5685957" y="3206117"/>
            <a:ext cx="1488566" cy="1211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B7F0F2-2B85-437D-8807-0D248E0F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get the dirt on our profs.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171B0-F2D0-4C32-9624-429FA45145B4}"/>
              </a:ext>
            </a:extLst>
          </p:cNvPr>
          <p:cNvSpPr txBox="1"/>
          <p:nvPr/>
        </p:nvSpPr>
        <p:spPr>
          <a:xfrm>
            <a:off x="281222" y="2363815"/>
            <a:ext cx="30861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a “headless” browser to the instructor page.  Find all appropriate URLS which is represented by each picture. </a:t>
            </a:r>
          </a:p>
          <a:p>
            <a:pPr marL="342900" indent="-342900">
              <a:buAutoNum type="arabicPeriod"/>
            </a:pPr>
            <a:r>
              <a:rPr lang="en-US" dirty="0"/>
              <a:t>Loop through all </a:t>
            </a:r>
            <a:r>
              <a:rPr lang="en-US" dirty="0" err="1"/>
              <a:t>ID’ed</a:t>
            </a:r>
            <a:r>
              <a:rPr lang="en-US" dirty="0"/>
              <a:t> URLs to get the bio of each professor.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C1BCD8-658D-4C5C-BB74-94D651BE2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30"/>
          <a:stretch/>
        </p:blipFill>
        <p:spPr>
          <a:xfrm>
            <a:off x="3414491" y="1055548"/>
            <a:ext cx="5495239" cy="19274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FDAC6-228E-4870-88F6-F15FCECFA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0" y="4760832"/>
            <a:ext cx="4750258" cy="15739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C6EF22-5732-4D6C-BC9D-7EC898A975D5}"/>
              </a:ext>
            </a:extLst>
          </p:cNvPr>
          <p:cNvSpPr/>
          <p:nvPr/>
        </p:nvSpPr>
        <p:spPr>
          <a:xfrm>
            <a:off x="5666282" y="3163657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ACAAA7-A3DD-4436-81C8-0624C2C3A13D}"/>
              </a:ext>
            </a:extLst>
          </p:cNvPr>
          <p:cNvSpPr txBox="1"/>
          <p:nvPr/>
        </p:nvSpPr>
        <p:spPr>
          <a:xfrm>
            <a:off x="6274088" y="28583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075E0C-7919-49F3-AFCB-1813D27FFF7F}"/>
              </a:ext>
            </a:extLst>
          </p:cNvPr>
          <p:cNvSpPr txBox="1"/>
          <p:nvPr/>
        </p:nvSpPr>
        <p:spPr>
          <a:xfrm>
            <a:off x="6265888" y="451381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1BD8AC-749E-4072-9F50-CB5889B13BF6}"/>
              </a:ext>
            </a:extLst>
          </p:cNvPr>
          <p:cNvSpPr/>
          <p:nvPr/>
        </p:nvSpPr>
        <p:spPr>
          <a:xfrm>
            <a:off x="4061179" y="3163657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306FB0-7063-490A-8830-97C76078C410}"/>
              </a:ext>
            </a:extLst>
          </p:cNvPr>
          <p:cNvSpPr/>
          <p:nvPr/>
        </p:nvSpPr>
        <p:spPr>
          <a:xfrm>
            <a:off x="7248321" y="3163657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03FF00-14AF-42FF-85A0-15D2005A452C}"/>
              </a:ext>
            </a:extLst>
          </p:cNvPr>
          <p:cNvSpPr/>
          <p:nvPr/>
        </p:nvSpPr>
        <p:spPr>
          <a:xfrm>
            <a:off x="5685956" y="482193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847614-BB81-470F-9C7A-36201AE61532}"/>
              </a:ext>
            </a:extLst>
          </p:cNvPr>
          <p:cNvSpPr/>
          <p:nvPr/>
        </p:nvSpPr>
        <p:spPr>
          <a:xfrm>
            <a:off x="4082832" y="482193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E44EB8-CF99-41DF-B25F-1E6DB464A1CB}"/>
              </a:ext>
            </a:extLst>
          </p:cNvPr>
          <p:cNvSpPr/>
          <p:nvPr/>
        </p:nvSpPr>
        <p:spPr>
          <a:xfrm>
            <a:off x="7269974" y="482193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24DA96-C11D-4380-9FD3-2A46FEFCE5EF}"/>
              </a:ext>
            </a:extLst>
          </p:cNvPr>
          <p:cNvSpPr/>
          <p:nvPr/>
        </p:nvSpPr>
        <p:spPr>
          <a:xfrm>
            <a:off x="7301364" y="154206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CDE375-EE4C-4D92-BE89-2AB64C51B39A}"/>
              </a:ext>
            </a:extLst>
          </p:cNvPr>
          <p:cNvSpPr/>
          <p:nvPr/>
        </p:nvSpPr>
        <p:spPr>
          <a:xfrm>
            <a:off x="5725987" y="1542976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F86369-BAFE-4398-B40F-DBF886F795F9}"/>
              </a:ext>
            </a:extLst>
          </p:cNvPr>
          <p:cNvSpPr/>
          <p:nvPr/>
        </p:nvSpPr>
        <p:spPr>
          <a:xfrm>
            <a:off x="4126979" y="1542069"/>
            <a:ext cx="1543987" cy="14517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 result for egghead">
            <a:extLst>
              <a:ext uri="{FF2B5EF4-FFF2-40B4-BE49-F238E27FC236}">
                <a16:creationId xmlns:a16="http://schemas.microsoft.com/office/drawing/2014/main" id="{A381C910-390B-42D3-8BE0-694A68701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98" y="3242257"/>
            <a:ext cx="908228" cy="1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Date Placeholder 1">
            <a:extLst>
              <a:ext uri="{FF2B5EF4-FFF2-40B4-BE49-F238E27FC236}">
                <a16:creationId xmlns:a16="http://schemas.microsoft.com/office/drawing/2014/main" id="{31FB884D-DAF2-0F4E-A3F4-20DBA4CD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67BD0938-81CE-064E-B1BB-5089A7769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777833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B7F0F2-2B85-437D-8807-0D248E0F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get the dirt on our profs.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83B63-C959-4CB0-A267-BC5B177361C5}"/>
              </a:ext>
            </a:extLst>
          </p:cNvPr>
          <p:cNvSpPr txBox="1"/>
          <p:nvPr/>
        </p:nvSpPr>
        <p:spPr>
          <a:xfrm>
            <a:off x="668740" y="1037224"/>
            <a:ext cx="4802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F_webScraping_multipleURLS.R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D69F4-928C-4A23-914E-1102C92E0022}"/>
              </a:ext>
            </a:extLst>
          </p:cNvPr>
          <p:cNvSpPr txBox="1"/>
          <p:nvPr/>
        </p:nvSpPr>
        <p:spPr>
          <a:xfrm>
            <a:off x="281222" y="2363815"/>
            <a:ext cx="3086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a “headless” browser to the instructor page.  Find all appropriate URLS which is represented by each picture. </a:t>
            </a:r>
          </a:p>
          <a:p>
            <a:pPr marL="342900" indent="-342900">
              <a:buAutoNum type="arabicPeriod"/>
            </a:pPr>
            <a:r>
              <a:rPr lang="en-US" dirty="0"/>
              <a:t>Loop through all </a:t>
            </a:r>
            <a:r>
              <a:rPr lang="en-US" dirty="0" err="1"/>
              <a:t>ID’ed</a:t>
            </a:r>
            <a:r>
              <a:rPr lang="en-US" dirty="0"/>
              <a:t> URLs to get the bio of each professor.</a:t>
            </a:r>
          </a:p>
          <a:p>
            <a:pPr marL="342900" indent="-342900">
              <a:buAutoNum type="arabicPeriod"/>
            </a:pPr>
            <a:r>
              <a:rPr lang="en-US" dirty="0"/>
              <a:t>Extract the bio text from each page and organize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6875FC-52A2-49AB-B4BC-0C4E86A1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141" y="2318809"/>
            <a:ext cx="4914143" cy="2220381"/>
          </a:xfrm>
          <a:prstGeom prst="rect">
            <a:avLst/>
          </a:prstGeom>
        </p:spPr>
      </p:pic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497E7A8D-1BD8-1F44-8B93-397881726D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31AF000-1B23-0149-82F5-0A48D2AA6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067649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</a:t>
            </a:r>
          </a:p>
        </p:txBody>
      </p:sp>
      <p:pic>
        <p:nvPicPr>
          <p:cNvPr id="1026" name="Picture 2" descr="Image result for web scraping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7" y="1614488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5788" y="2000250"/>
            <a:ext cx="2828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and other languages let you extract information from websites.  This is called “web scraping”.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53B32E9-64EB-BA4C-BF43-DB6132381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130521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Questionable Practice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7238" y="5300662"/>
            <a:ext cx="775811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Websites don’t like you taking information for various reasons.  Always respect terms of service and any blocking software.</a:t>
            </a:r>
          </a:p>
        </p:txBody>
      </p:sp>
      <p:pic>
        <p:nvPicPr>
          <p:cNvPr id="2050" name="Picture 2" descr="Image result for web scraping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319213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C997788-1364-0A49-BC34-B7262AD2F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73462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4B55E3-6219-4159-8C50-F1B59665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Web-scraping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BFE03-3AB0-4C9C-AC59-0A0C06649E16}"/>
              </a:ext>
            </a:extLst>
          </p:cNvPr>
          <p:cNvSpPr txBox="1"/>
          <p:nvPr/>
        </p:nvSpPr>
        <p:spPr>
          <a:xfrm>
            <a:off x="149901" y="1440485"/>
            <a:ext cx="8544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Everything in a webpage is  “client” side (interpreted by </a:t>
            </a:r>
            <a:r>
              <a:rPr lang="en-US" b="1" i="1" dirty="0"/>
              <a:t>your</a:t>
            </a:r>
            <a:r>
              <a:rPr lang="en-US" dirty="0"/>
              <a:t> computer), therefore you can get anything you see.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scrape is literally </a:t>
            </a:r>
            <a:r>
              <a:rPr lang="en-US" b="1" i="1" dirty="0"/>
              <a:t>custom</a:t>
            </a:r>
            <a:r>
              <a:rPr lang="en-US" dirty="0"/>
              <a:t>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Webpages have different styles, object names, and complexity…</a:t>
            </a:r>
            <a:r>
              <a:rPr lang="en-US" b="1" i="1" dirty="0"/>
              <a:t>always check for an API first.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89141120-9A9F-C84C-B570-ACB532AF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2949833-DE46-574C-86F8-1ADBD9314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5763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516252-0E02-91CB-4FD6-DC1294D98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325623-00C2-86A6-EAE5-ED2DF271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Rvest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E844C-ABE6-758C-1F5A-519DAFA9E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3CEDE-27DC-AE55-21B8-AF7679DD0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7280C9-C074-D6B5-78A7-228C8713C55E}"/>
              </a:ext>
            </a:extLst>
          </p:cNvPr>
          <p:cNvSpPr txBox="1"/>
          <p:nvPr/>
        </p:nvSpPr>
        <p:spPr>
          <a:xfrm>
            <a:off x="731392" y="1404757"/>
            <a:ext cx="4099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port of python’s “beautiful soup”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%&gt;% to forward html documents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02506-8A1F-0E42-90C3-FD71536ABAC9}"/>
              </a:ext>
            </a:extLst>
          </p:cNvPr>
          <p:cNvSpPr txBox="1"/>
          <p:nvPr/>
        </p:nvSpPr>
        <p:spPr>
          <a:xfrm>
            <a:off x="650259" y="2413053"/>
            <a:ext cx="7774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read_html</a:t>
            </a:r>
            <a:r>
              <a:rPr lang="en-US" dirty="0"/>
              <a:t>() to open a “headless” browser and download the html.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/>
              <a:t>html_nodes</a:t>
            </a:r>
            <a:r>
              <a:rPr lang="en-US" dirty="0"/>
              <a:t>() </a:t>
            </a:r>
            <a:r>
              <a:rPr lang="en-US" dirty="0" err="1"/>
              <a:t>etc</a:t>
            </a:r>
            <a:r>
              <a:rPr lang="en-US" dirty="0"/>
              <a:t> to find locations within the html document.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Once the code navigates to the area of the document, you extract the attribute, text, table there.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8649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F6BF50-E02E-D074-C1BD-2EF90EE6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7926C-7BD0-B9BD-C53E-D51608F2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Document Navigation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1B859-7702-6E69-8CBC-624950F1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51F9F-0CC7-0B35-3F6B-F937B3DC9F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0914E5-C789-6A69-1E83-6AA17F25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0" y="2019300"/>
            <a:ext cx="4965700" cy="281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25DE3F-111A-664A-C765-98D0E8D7CC37}"/>
              </a:ext>
            </a:extLst>
          </p:cNvPr>
          <p:cNvSpPr txBox="1"/>
          <p:nvPr/>
        </p:nvSpPr>
        <p:spPr>
          <a:xfrm>
            <a:off x="80267" y="5901397"/>
            <a:ext cx="8435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https://www.youtube.com/watch?app=desktop&amp;v=90kC1YLNF3U&amp;ab_channel=CodeHS</a:t>
            </a:r>
            <a:endParaRPr lang="en-US" sz="1200" dirty="0"/>
          </a:p>
          <a:p>
            <a:r>
              <a:rPr lang="en-US" sz="1200" dirty="0"/>
              <a:t>Image 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EF6BA-C3C7-0249-170F-9AB9F67C6CA9}"/>
              </a:ext>
            </a:extLst>
          </p:cNvPr>
          <p:cNvSpPr txBox="1"/>
          <p:nvPr/>
        </p:nvSpPr>
        <p:spPr>
          <a:xfrm>
            <a:off x="332326" y="2019300"/>
            <a:ext cx="337179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Cascading Style Sheet:</a:t>
            </a:r>
          </a:p>
          <a:p>
            <a:r>
              <a:rPr lang="en-US" sz="1600" dirty="0"/>
              <a:t>Named classes used throughout pages</a:t>
            </a:r>
          </a:p>
          <a:p>
            <a:r>
              <a:rPr lang="en-US" sz="1600" dirty="0"/>
              <a:t>For example: “h1” (header text) should be x font size and color used on all website pages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796125-6ED1-2197-0BDF-86D0E1A63103}"/>
              </a:ext>
            </a:extLst>
          </p:cNvPr>
          <p:cNvSpPr txBox="1"/>
          <p:nvPr/>
        </p:nvSpPr>
        <p:spPr>
          <a:xfrm>
            <a:off x="332326" y="3484483"/>
            <a:ext cx="337179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Xpath</a:t>
            </a:r>
            <a:r>
              <a:rPr lang="en-US" u="sng" dirty="0"/>
              <a:t>:</a:t>
            </a:r>
          </a:p>
          <a:p>
            <a:r>
              <a:rPr lang="en-US" sz="1600" dirty="0"/>
              <a:t>A language to navigate hierarchical documents like XML and HTML.  You can explicitly declare a path to a node in a tree.</a:t>
            </a:r>
          </a:p>
        </p:txBody>
      </p:sp>
    </p:spTree>
    <p:extLst>
      <p:ext uri="{BB962C8B-B14F-4D97-AF65-F5344CB8AC3E}">
        <p14:creationId xmlns:p14="http://schemas.microsoft.com/office/powerpoint/2010/main" val="2526641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A3ED0A-13D3-2A77-0287-3A1E80F93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54BABA-DC4A-074E-326C-70E9CA321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Option: Chrome Add-in “Selector Gadget”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9ADD1-BB4A-84DE-BC85-039D4171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68EAF-A458-9CD9-9C1A-08685E8A4B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Db Scraping and Visualization with RStudio | by Shaula Andreinna A |  Medium">
            <a:extLst>
              <a:ext uri="{FF2B5EF4-FFF2-40B4-BE49-F238E27FC236}">
                <a16:creationId xmlns:a16="http://schemas.microsoft.com/office/drawing/2014/main" id="{E9D55589-A32A-262A-E1A6-0F5ACD0CF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47" y="1162656"/>
            <a:ext cx="8301519" cy="453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6232C9-7F39-915A-E87E-6FCC93AD8E46}"/>
              </a:ext>
            </a:extLst>
          </p:cNvPr>
          <p:cNvSpPr/>
          <p:nvPr/>
        </p:nvSpPr>
        <p:spPr>
          <a:xfrm>
            <a:off x="339047" y="5959011"/>
            <a:ext cx="8301519" cy="2979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 way to identify the CSS class names</a:t>
            </a:r>
          </a:p>
        </p:txBody>
      </p:sp>
    </p:spTree>
    <p:extLst>
      <p:ext uri="{BB962C8B-B14F-4D97-AF65-F5344CB8AC3E}">
        <p14:creationId xmlns:p14="http://schemas.microsoft.com/office/powerpoint/2010/main" val="429393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217946-7269-5A99-43C6-7ED5B7E36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B2413A-A7E4-789B-76ED-9B915D43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Option: Developer Panel Inspect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6342-32EC-1DBF-4B41-724D0AD4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E5A02-1794-D5B2-20A6-94A0EA0160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E3710-31E0-9A9E-F564-89AA837A9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76" r="56213"/>
          <a:stretch/>
        </p:blipFill>
        <p:spPr>
          <a:xfrm>
            <a:off x="2750905" y="1417833"/>
            <a:ext cx="3403315" cy="42565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5B634F-6037-17B7-CA7F-1CCF8C08BBD7}"/>
              </a:ext>
            </a:extLst>
          </p:cNvPr>
          <p:cNvSpPr/>
          <p:nvPr/>
        </p:nvSpPr>
        <p:spPr>
          <a:xfrm>
            <a:off x="339047" y="5959011"/>
            <a:ext cx="8301519" cy="2979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Inspect an element</a:t>
            </a:r>
          </a:p>
        </p:txBody>
      </p:sp>
    </p:spTree>
    <p:extLst>
      <p:ext uri="{BB962C8B-B14F-4D97-AF65-F5344CB8AC3E}">
        <p14:creationId xmlns:p14="http://schemas.microsoft.com/office/powerpoint/2010/main" val="194716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CCAE7F-A482-575E-85FC-1E3E80F00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493132-0D97-09FE-285D-F5CDFED7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73D34-380C-9580-012A-0368F66B8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9E33E-2103-D474-F055-43E55D725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6CCB5-136D-C315-F6D3-3C8B895BE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83"/>
          <a:stretch/>
        </p:blipFill>
        <p:spPr>
          <a:xfrm>
            <a:off x="868166" y="1448656"/>
            <a:ext cx="7772400" cy="42756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68A399-49FC-9C80-208C-DBBD6639B597}"/>
              </a:ext>
            </a:extLst>
          </p:cNvPr>
          <p:cNvSpPr/>
          <p:nvPr/>
        </p:nvSpPr>
        <p:spPr>
          <a:xfrm>
            <a:off x="339047" y="5959011"/>
            <a:ext cx="8301519" cy="2979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Navigate to the info needed</a:t>
            </a:r>
          </a:p>
        </p:txBody>
      </p:sp>
    </p:spTree>
    <p:extLst>
      <p:ext uri="{BB962C8B-B14F-4D97-AF65-F5344CB8AC3E}">
        <p14:creationId xmlns:p14="http://schemas.microsoft.com/office/powerpoint/2010/main" val="38278085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3350</TotalTime>
  <Words>460</Words>
  <Application>Microsoft Macintosh PowerPoint</Application>
  <PresentationFormat>On-screen Show (4:3)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1_Office Theme</vt:lpstr>
      <vt:lpstr>Other Data Sources</vt:lpstr>
      <vt:lpstr>Web Scraping</vt:lpstr>
      <vt:lpstr>Questionable Practice</vt:lpstr>
      <vt:lpstr>Web-scraping</vt:lpstr>
      <vt:lpstr>Rvest</vt:lpstr>
      <vt:lpstr>HTML Document Navigation </vt:lpstr>
      <vt:lpstr>Option: Chrome Add-in “Selector Gadget”</vt:lpstr>
      <vt:lpstr>Option: Developer Panel Inspect</vt:lpstr>
      <vt:lpstr>PowerPoint Presentation</vt:lpstr>
      <vt:lpstr>PowerPoint Presentation</vt:lpstr>
      <vt:lpstr>Let’s get the dirt on GSERM’s profs.</vt:lpstr>
      <vt:lpstr>Let’s get the dirt on our profs.</vt:lpstr>
      <vt:lpstr>Let’s get the dirt on our profs.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119</cp:revision>
  <dcterms:created xsi:type="dcterms:W3CDTF">2018-05-23T17:24:59Z</dcterms:created>
  <dcterms:modified xsi:type="dcterms:W3CDTF">2023-08-18T03:19:42Z</dcterms:modified>
</cp:coreProperties>
</file>